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8C3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4498E-F2F9-48B1-8BDF-1C757D6CC36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2407-7BC3-4B6A-B1E6-5B650CD0A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046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4498E-F2F9-48B1-8BDF-1C757D6CC36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2407-7BC3-4B6A-B1E6-5B650CD0A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067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4498E-F2F9-48B1-8BDF-1C757D6CC36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2407-7BC3-4B6A-B1E6-5B650CD0A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29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4498E-F2F9-48B1-8BDF-1C757D6CC36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2407-7BC3-4B6A-B1E6-5B650CD0A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841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4498E-F2F9-48B1-8BDF-1C757D6CC36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2407-7BC3-4B6A-B1E6-5B650CD0A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192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4498E-F2F9-48B1-8BDF-1C757D6CC36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2407-7BC3-4B6A-B1E6-5B650CD0A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09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4498E-F2F9-48B1-8BDF-1C757D6CC36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2407-7BC3-4B6A-B1E6-5B650CD0A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103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4498E-F2F9-48B1-8BDF-1C757D6CC36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2407-7BC3-4B6A-B1E6-5B650CD0A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037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4498E-F2F9-48B1-8BDF-1C757D6CC36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2407-7BC3-4B6A-B1E6-5B650CD0A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677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4498E-F2F9-48B1-8BDF-1C757D6CC36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2407-7BC3-4B6A-B1E6-5B650CD0A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927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4498E-F2F9-48B1-8BDF-1C757D6CC36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82407-7BC3-4B6A-B1E6-5B650CD0A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922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4498E-F2F9-48B1-8BDF-1C757D6CC364}" type="datetimeFigureOut">
              <a:rPr lang="en-US" smtClean="0"/>
              <a:t>8/25/2017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82407-7BC3-4B6A-B1E6-5B650CD0A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724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geokids.com/au/discover/geography/physical-To%20geography/hurricanes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134" y="0"/>
            <a:ext cx="919113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5900" y="1371601"/>
            <a:ext cx="6172200" cy="2228850"/>
          </a:xfrm>
          <a:solidFill>
            <a:schemeClr val="bg1">
              <a:lumMod val="85000"/>
              <a:alpha val="46000"/>
            </a:schemeClr>
          </a:solidFill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chemeClr val="accent6"/>
                </a:solidFill>
                <a:latin typeface="Alor" panose="00000400000000000000" pitchFamily="2" charset="0"/>
              </a:rPr>
              <a:t>HURRICANE UNIT </a:t>
            </a:r>
            <a:endParaRPr lang="en-US" sz="6600" dirty="0">
              <a:solidFill>
                <a:schemeClr val="accent6"/>
              </a:solidFill>
              <a:latin typeface="Alor" panose="000004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953000"/>
            <a:ext cx="6400800" cy="17526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8C32C"/>
                </a:solidFill>
              </a:rPr>
              <a:t>TYPE YOUR Name &amp; Homeroom HERE</a:t>
            </a:r>
            <a:endParaRPr lang="en-US" sz="4000" b="1" dirty="0">
              <a:solidFill>
                <a:srgbClr val="F8C32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81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62" y="1447800"/>
            <a:ext cx="8662987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8600"/>
            <a:ext cx="91440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accent3">
                    <a:lumMod val="75000"/>
                  </a:schemeClr>
                </a:solidFill>
                <a:latin typeface="AR HERMANN" panose="02000000000000000000" pitchFamily="2" charset="0"/>
              </a:rPr>
              <a:t>Hurricane Web Scavenger Hunt</a:t>
            </a:r>
            <a:endParaRPr lang="en-US" sz="4800" dirty="0">
              <a:solidFill>
                <a:schemeClr val="accent3">
                  <a:lumMod val="75000"/>
                </a:schemeClr>
              </a:solidFill>
              <a:latin typeface="AR HERMANN" panose="02000000000000000000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609600"/>
            <a:ext cx="7772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To find these answers, you must use the following link and read the facts: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381000" y="948154"/>
            <a:ext cx="8382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hlinkClick r:id="rId3"/>
              </a:rPr>
              <a:t>https://www.natgeokids.com/au/discover/geography/physical-To geography/hurricanes/</a:t>
            </a:r>
            <a:r>
              <a:rPr lang="en-US" sz="1600" dirty="0" smtClean="0"/>
              <a:t>  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990600" y="1752600"/>
            <a:ext cx="2362200" cy="276999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3333FF"/>
                </a:solidFill>
              </a:defRPr>
            </a:lvl1pPr>
          </a:lstStyle>
          <a:p>
            <a:r>
              <a:rPr lang="en-US" dirty="0"/>
              <a:t>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86200" y="1752599"/>
            <a:ext cx="1981200" cy="276999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3333FF"/>
                </a:solidFill>
              </a:defRPr>
            </a:lvl1pPr>
          </a:lstStyle>
          <a:p>
            <a:r>
              <a:rPr lang="en-US" dirty="0"/>
              <a:t>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81800" y="2172887"/>
            <a:ext cx="1981200" cy="276999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3333FF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05400" y="2667000"/>
            <a:ext cx="1981200" cy="276999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3333FF"/>
                </a:solidFill>
              </a:rPr>
              <a:t> </a:t>
            </a:r>
            <a:r>
              <a:rPr lang="en-US" sz="1200" b="1" dirty="0" smtClean="0">
                <a:solidFill>
                  <a:srgbClr val="3333FF"/>
                </a:solidFill>
              </a:rPr>
              <a:t> </a:t>
            </a:r>
            <a:endParaRPr lang="en-US" sz="1200" b="1" dirty="0">
              <a:solidFill>
                <a:srgbClr val="3333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62400" y="2943999"/>
            <a:ext cx="1981200" cy="276999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3333FF"/>
                </a:solidFill>
              </a:rPr>
              <a:t> </a:t>
            </a:r>
            <a:r>
              <a:rPr lang="en-US" sz="1200" b="1" dirty="0" smtClean="0">
                <a:solidFill>
                  <a:srgbClr val="3333FF"/>
                </a:solidFill>
              </a:rPr>
              <a:t> </a:t>
            </a:r>
            <a:endParaRPr lang="en-US" sz="1200" b="1" dirty="0">
              <a:solidFill>
                <a:srgbClr val="3333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38800" y="3505200"/>
            <a:ext cx="1295400" cy="276999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3333FF"/>
                </a:solidFill>
              </a:rPr>
              <a:t> </a:t>
            </a:r>
            <a:r>
              <a:rPr lang="en-US" sz="1200" b="1" dirty="0" smtClean="0">
                <a:solidFill>
                  <a:srgbClr val="3333FF"/>
                </a:solidFill>
              </a:rPr>
              <a:t> </a:t>
            </a:r>
            <a:endParaRPr lang="en-US" sz="1200" b="1" dirty="0">
              <a:solidFill>
                <a:srgbClr val="3333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81400" y="4447401"/>
            <a:ext cx="4038600" cy="276999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3333FF"/>
                </a:solidFill>
              </a:rPr>
              <a:t> </a:t>
            </a:r>
            <a:r>
              <a:rPr lang="en-US" sz="1200" b="1" dirty="0" smtClean="0">
                <a:solidFill>
                  <a:srgbClr val="3333FF"/>
                </a:solidFill>
              </a:rPr>
              <a:t> </a:t>
            </a:r>
            <a:endParaRPr lang="en-US" sz="1200" b="1" dirty="0">
              <a:solidFill>
                <a:srgbClr val="3333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14800" y="4953000"/>
            <a:ext cx="2590800" cy="276999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3333FF"/>
                </a:solidFill>
              </a:rPr>
              <a:t> </a:t>
            </a:r>
            <a:r>
              <a:rPr lang="en-US" sz="1200" b="1" dirty="0" smtClean="0">
                <a:solidFill>
                  <a:srgbClr val="3333FF"/>
                </a:solidFill>
              </a:rPr>
              <a:t> </a:t>
            </a:r>
            <a:endParaRPr lang="en-US" sz="1200" b="1" dirty="0">
              <a:solidFill>
                <a:srgbClr val="3333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14400" y="5209401"/>
            <a:ext cx="2590800" cy="276999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3333FF"/>
                </a:solidFill>
              </a:rPr>
              <a:t> </a:t>
            </a:r>
            <a:r>
              <a:rPr lang="en-US" sz="1200" b="1" dirty="0" smtClean="0">
                <a:solidFill>
                  <a:srgbClr val="3333FF"/>
                </a:solidFill>
              </a:rPr>
              <a:t> </a:t>
            </a:r>
            <a:endParaRPr lang="en-US" sz="1200" b="1" dirty="0">
              <a:solidFill>
                <a:srgbClr val="3333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67200" y="5590401"/>
            <a:ext cx="3657600" cy="276999"/>
          </a:xfrm>
          <a:prstGeom prst="rect">
            <a:avLst/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3333FF"/>
                </a:solidFill>
              </a:rPr>
              <a:t> </a:t>
            </a:r>
            <a:r>
              <a:rPr lang="en-US" sz="1200" b="1" dirty="0" smtClean="0">
                <a:solidFill>
                  <a:srgbClr val="3333FF"/>
                </a:solidFill>
              </a:rPr>
              <a:t> </a:t>
            </a:r>
            <a:endParaRPr lang="en-US" sz="1200" b="1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04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Type “</a:t>
            </a:r>
            <a:r>
              <a:rPr lang="en-US" sz="3600" i="1" dirty="0" smtClean="0"/>
              <a:t>2017 Hurricane Names</a:t>
            </a:r>
            <a:r>
              <a:rPr lang="en-US" sz="3600" dirty="0" smtClean="0"/>
              <a:t>”  </a:t>
            </a:r>
            <a:br>
              <a:rPr lang="en-US" sz="3600" dirty="0" smtClean="0"/>
            </a:br>
            <a:r>
              <a:rPr lang="en-US" sz="3600" dirty="0" smtClean="0"/>
              <a:t>on Google Images.  </a:t>
            </a:r>
            <a:br>
              <a:rPr lang="en-US" sz="3600" dirty="0" smtClean="0"/>
            </a:br>
            <a:r>
              <a:rPr lang="en-US" sz="3600" dirty="0" smtClean="0"/>
              <a:t>COPY AND PASTE ONE OF THE LISTS BELOW.</a:t>
            </a:r>
            <a:endParaRPr lang="en-US" sz="3600" dirty="0"/>
          </a:p>
        </p:txBody>
      </p:sp>
      <p:sp>
        <p:nvSpPr>
          <p:cNvPr id="4" name="AutoShape 2" descr="Image result for parts of a hurrica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899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9902"/>
            <a:ext cx="7620000" cy="480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572000" y="2524780"/>
            <a:ext cx="114300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Type your answer here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67400" y="3124200"/>
            <a:ext cx="1752600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5638800" y="4572000"/>
            <a:ext cx="1371600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5105400" y="5334000"/>
            <a:ext cx="3048000" cy="30777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5867400" y="3124200"/>
            <a:ext cx="1752600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Type your answer here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38800" y="4572000"/>
            <a:ext cx="137160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Type your answer here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05400" y="5319506"/>
            <a:ext cx="3048000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Type your answer here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1500" y="228600"/>
            <a:ext cx="8001000" cy="138499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Alor" panose="00000400000000000000" pitchFamily="2" charset="0"/>
              </a:rPr>
              <a:t>Search “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  <a:latin typeface="Alor" panose="00000400000000000000" pitchFamily="2" charset="0"/>
              </a:rPr>
              <a:t>P</a:t>
            </a:r>
            <a:r>
              <a:rPr lang="en-US" sz="2800" i="1" dirty="0" smtClean="0">
                <a:solidFill>
                  <a:schemeClr val="bg1">
                    <a:lumMod val="50000"/>
                  </a:schemeClr>
                </a:solidFill>
                <a:latin typeface="Alor" panose="00000400000000000000" pitchFamily="2" charset="0"/>
              </a:rPr>
              <a:t>arts of a Hurricane Diagram” </a:t>
            </a:r>
          </a:p>
          <a:p>
            <a:pPr algn="ctr"/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Alor" panose="00000400000000000000" pitchFamily="2" charset="0"/>
              </a:rPr>
              <a:t>and use your results to label the 4 parts </a:t>
            </a:r>
          </a:p>
          <a:p>
            <a:pPr algn="ctr"/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Alor" panose="00000400000000000000" pitchFamily="2" charset="0"/>
              </a:rPr>
              <a:t>of a hurricane below.</a:t>
            </a:r>
            <a:endParaRPr lang="en-US" sz="2800" dirty="0">
              <a:solidFill>
                <a:schemeClr val="bg1">
                  <a:lumMod val="50000"/>
                </a:schemeClr>
              </a:solidFill>
              <a:latin typeface="Alor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001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690" y="76200"/>
            <a:ext cx="909415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rgbClr val="3333FF"/>
                </a:solidFill>
                <a:latin typeface="Alor" panose="00000400000000000000" pitchFamily="2" charset="0"/>
              </a:rPr>
              <a:t>Draw a line</a:t>
            </a:r>
            <a:r>
              <a:rPr lang="en-US" sz="2000" dirty="0" smtClean="0">
                <a:solidFill>
                  <a:srgbClr val="3333FF"/>
                </a:solidFill>
                <a:latin typeface="Alor" panose="00000400000000000000" pitchFamily="2" charset="0"/>
              </a:rPr>
              <a:t> from each work on the left to it’s correct definition.  </a:t>
            </a:r>
          </a:p>
          <a:p>
            <a:pPr algn="ctr"/>
            <a:r>
              <a:rPr lang="en-US" dirty="0" smtClean="0">
                <a:solidFill>
                  <a:srgbClr val="00B050"/>
                </a:solidFill>
              </a:rPr>
              <a:t>You may have to Google “</a:t>
            </a:r>
            <a:r>
              <a:rPr lang="en-US" i="1" dirty="0" smtClean="0">
                <a:solidFill>
                  <a:srgbClr val="00B050"/>
                </a:solidFill>
              </a:rPr>
              <a:t>Definition of _________</a:t>
            </a:r>
            <a:r>
              <a:rPr lang="en-US" dirty="0" smtClean="0">
                <a:solidFill>
                  <a:srgbClr val="00B050"/>
                </a:solidFill>
              </a:rPr>
              <a:t>” to help you find the answer.</a:t>
            </a:r>
            <a:endParaRPr lang="en-US" dirty="0">
              <a:solidFill>
                <a:srgbClr val="00B05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046859"/>
              </p:ext>
            </p:extLst>
          </p:nvPr>
        </p:nvGraphicFramePr>
        <p:xfrm>
          <a:off x="609600" y="990600"/>
          <a:ext cx="7848600" cy="56635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16200"/>
                <a:gridCol w="2616200"/>
                <a:gridCol w="2616200"/>
              </a:tblGrid>
              <a:tr h="676275">
                <a:tc>
                  <a:txBody>
                    <a:bodyPr/>
                    <a:lstStyle/>
                    <a:p>
                      <a:r>
                        <a:rPr lang="en-US" dirty="0" smtClean="0"/>
                        <a:t>A hurricane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 tropical storm in the region of the Indian or western Pacific oceans</a:t>
                      </a:r>
                      <a:endParaRPr lang="en-US" sz="1200" dirty="0"/>
                    </a:p>
                  </a:txBody>
                  <a:tcPr/>
                </a:tc>
              </a:tr>
              <a:tr h="676275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 5 hurricane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 type of hurricane in</a:t>
                      </a:r>
                      <a:r>
                        <a:rPr lang="en-US" sz="1200" baseline="0" dirty="0" smtClean="0"/>
                        <a:t> which the storms winds exceed 156 mph </a:t>
                      </a:r>
                      <a:endParaRPr lang="en-US" sz="1200" dirty="0"/>
                    </a:p>
                  </a:txBody>
                  <a:tcPr/>
                </a:tc>
              </a:tr>
              <a:tr h="676275">
                <a:tc>
                  <a:txBody>
                    <a:bodyPr/>
                    <a:lstStyle/>
                    <a:p>
                      <a:r>
                        <a:rPr lang="en-US" dirty="0" smtClean="0"/>
                        <a:t>storm surge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 system of winds rotating inward to an area of low atmospheric pressure, with a counterclockwise (northern hemisphere) or clockwise (southern hemisphere) circulation; a depression</a:t>
                      </a:r>
                      <a:endParaRPr lang="en-US" sz="1100" dirty="0"/>
                    </a:p>
                  </a:txBody>
                  <a:tcPr/>
                </a:tc>
              </a:tr>
              <a:tr h="676275">
                <a:tc>
                  <a:txBody>
                    <a:bodyPr/>
                    <a:lstStyle/>
                    <a:p>
                      <a:r>
                        <a:rPr lang="en-US" dirty="0" smtClean="0"/>
                        <a:t>meteorologist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 rising of the sea as a result of atmospheric pressure changes and wind associated with a storm</a:t>
                      </a:r>
                      <a:endParaRPr lang="en-US" sz="1200" dirty="0"/>
                    </a:p>
                  </a:txBody>
                  <a:tcPr/>
                </a:tc>
              </a:tr>
              <a:tr h="676275">
                <a:tc>
                  <a:txBody>
                    <a:bodyPr/>
                    <a:lstStyle/>
                    <a:p>
                      <a:r>
                        <a:rPr lang="en-US" dirty="0" smtClean="0"/>
                        <a:t>typhoon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The region at the center of a hurricane about which the winds rotate, but which itself is relatively calm</a:t>
                      </a:r>
                      <a:endParaRPr lang="en-US" sz="1200" dirty="0"/>
                    </a:p>
                  </a:txBody>
                  <a:tcPr/>
                </a:tc>
              </a:tr>
              <a:tr h="676275">
                <a:tc>
                  <a:txBody>
                    <a:bodyPr/>
                    <a:lstStyle/>
                    <a:p>
                      <a:r>
                        <a:rPr lang="en-US" dirty="0" smtClean="0"/>
                        <a:t>hurricane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landfall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 storm with a violent wind, in particular a tropical cyclone in the Caribbean.</a:t>
                      </a:r>
                      <a:endParaRPr lang="en-US" sz="1200" dirty="0"/>
                    </a:p>
                  </a:txBody>
                  <a:tcPr/>
                </a:tc>
              </a:tr>
              <a:tr h="676275">
                <a:tc>
                  <a:txBody>
                    <a:bodyPr/>
                    <a:lstStyle/>
                    <a:p>
                      <a:r>
                        <a:rPr lang="en-US" dirty="0" smtClean="0"/>
                        <a:t>cyclone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 a weather forecaster</a:t>
                      </a:r>
                      <a:endParaRPr lang="en-US" sz="1200" dirty="0"/>
                    </a:p>
                  </a:txBody>
                  <a:tcPr/>
                </a:tc>
              </a:tr>
              <a:tr h="676275">
                <a:tc>
                  <a:txBody>
                    <a:bodyPr/>
                    <a:lstStyle/>
                    <a:p>
                      <a:r>
                        <a:rPr lang="en-US" dirty="0" smtClean="0"/>
                        <a:t>eye of a hurricane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is the event of a storm moving over land after being over water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0640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mamaslearningcorner.com/wp-content/uploads/2015/02/Hurr-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853" t="5612" r="6850" b="75399"/>
          <a:stretch/>
        </p:blipFill>
        <p:spPr bwMode="auto">
          <a:xfrm>
            <a:off x="0" y="222738"/>
            <a:ext cx="6633828" cy="1834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070477"/>
              </p:ext>
            </p:extLst>
          </p:nvPr>
        </p:nvGraphicFramePr>
        <p:xfrm>
          <a:off x="131151" y="2169160"/>
          <a:ext cx="6096000" cy="4079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1. A___________________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12. 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___________________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2. B___________________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13. M ___________________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3. C___________________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14. N ___________________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4. D___________________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15. O ___________________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5. E___________________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16. P ___________________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6. F___________________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17. R ___________________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7. G___________________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18. S ___________________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8. H___________________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19. T ___________________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9.  I___________________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20. V ___________________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10. J ___________________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21. W ___________________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 smtClean="0"/>
                        <a:t>11. K___________________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endParaRPr lang="en-US" dirty="0"/>
                    </a:p>
                  </a:txBody>
                  <a:tcPr>
                    <a:lnR w="12700" cmpd="sng"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324600" y="2438400"/>
            <a:ext cx="25146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The alphabetical list of names only uses 21 of 26 letters.  Which letters from our alphabet are </a:t>
            </a:r>
            <a:r>
              <a:rPr lang="en-US" sz="1400" i="1" dirty="0" smtClean="0"/>
              <a:t>not used</a:t>
            </a:r>
            <a:r>
              <a:rPr lang="en-US" sz="1400" dirty="0" smtClean="0"/>
              <a:t> to start the names of hurricanes?</a:t>
            </a:r>
          </a:p>
          <a:p>
            <a:endParaRPr lang="en-US" sz="1400" dirty="0"/>
          </a:p>
          <a:p>
            <a:r>
              <a:rPr lang="en-US" sz="1400" b="1" dirty="0" smtClean="0"/>
              <a:t>        </a:t>
            </a:r>
            <a:r>
              <a:rPr lang="en-US" sz="1400" b="1" u="sng" dirty="0" smtClean="0"/>
              <a:t>___</a:t>
            </a:r>
            <a:r>
              <a:rPr lang="en-US" sz="1400" b="1" dirty="0" smtClean="0"/>
              <a:t> </a:t>
            </a:r>
            <a:r>
              <a:rPr lang="en-US" sz="1400" b="1" u="sng" dirty="0" smtClean="0"/>
              <a:t>___</a:t>
            </a:r>
            <a:r>
              <a:rPr lang="en-US" sz="1400" b="1" dirty="0" smtClean="0"/>
              <a:t> </a:t>
            </a:r>
            <a:r>
              <a:rPr lang="en-US" sz="1400" b="1" u="sng" dirty="0" smtClean="0"/>
              <a:t>___</a:t>
            </a:r>
            <a:r>
              <a:rPr lang="en-US" sz="1400" b="1" dirty="0" smtClean="0"/>
              <a:t> </a:t>
            </a:r>
            <a:r>
              <a:rPr lang="en-US" sz="1400" b="1" u="sng" dirty="0" smtClean="0"/>
              <a:t>___</a:t>
            </a:r>
            <a:r>
              <a:rPr lang="en-US" sz="1400" b="1" dirty="0" smtClean="0"/>
              <a:t> </a:t>
            </a:r>
            <a:r>
              <a:rPr lang="en-US" sz="1400" b="1" u="sng" dirty="0" smtClean="0"/>
              <a:t>___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Why do you think these letters aren’t used?</a:t>
            </a:r>
            <a:endParaRPr lang="en-US" sz="1400" dirty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b="1" u="sng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800600"/>
            <a:ext cx="22860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1924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3333FF"/>
                </a:solidFill>
                <a:latin typeface="Alor" panose="00000400000000000000" pitchFamily="2" charset="0"/>
              </a:rPr>
              <a:t>Find an informational video about Hurricanes and embed it in this slide.</a:t>
            </a:r>
            <a:endParaRPr lang="en-US" sz="3200" dirty="0">
              <a:solidFill>
                <a:srgbClr val="3333FF"/>
              </a:solidFill>
              <a:latin typeface="Alor" panose="000004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3810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5257800"/>
            <a:ext cx="868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smtClean="0"/>
              <a:t>Write one fact about hurricanes that you learned from this video. (</a:t>
            </a:r>
            <a:r>
              <a:rPr lang="en-US" sz="1400" dirty="0" smtClean="0"/>
              <a:t>COMPLETE SENTENCE)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5715000"/>
            <a:ext cx="8153400" cy="7078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 </a:t>
            </a:r>
          </a:p>
          <a:p>
            <a:endParaRPr lang="en-US" sz="20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6038165"/>
            <a:ext cx="7848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85800" y="6324600"/>
            <a:ext cx="7848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6798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416</Words>
  <Application>Microsoft Office PowerPoint</Application>
  <PresentationFormat>On-screen Show (4:3)</PresentationFormat>
  <Paragraphs>74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HURRICANE UNIT </vt:lpstr>
      <vt:lpstr>Hurricane Web Scavenger Hunt</vt:lpstr>
      <vt:lpstr>Type “2017 Hurricane Names”   on Google Images.   COPY AND PASTE ONE OF THE LISTS BELOW.</vt:lpstr>
      <vt:lpstr>PowerPoint Presentation</vt:lpstr>
      <vt:lpstr>PowerPoint Presentation</vt:lpstr>
      <vt:lpstr>PowerPoint Presentation</vt:lpstr>
      <vt:lpstr>Find an informational video about Hurricanes and embed it in this slide.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Nancy Dupuy</dc:creator>
  <cp:lastModifiedBy>Nancy Dupuy</cp:lastModifiedBy>
  <cp:revision>14</cp:revision>
  <dcterms:created xsi:type="dcterms:W3CDTF">2017-08-25T15:50:18Z</dcterms:created>
  <dcterms:modified xsi:type="dcterms:W3CDTF">2017-08-25T19:49:07Z</dcterms:modified>
</cp:coreProperties>
</file>